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44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68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59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45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5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59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50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50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78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96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43E08-28C6-46DA-994D-92BED4B6C9D9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5F873-DB22-400C-8C9E-E7913BE66F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45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4435458-8100-D28D-987C-497DE9B7A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41464"/>
              </p:ext>
            </p:extLst>
          </p:nvPr>
        </p:nvGraphicFramePr>
        <p:xfrm>
          <a:off x="520700" y="536786"/>
          <a:ext cx="8864600" cy="5999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9140">
                  <a:extLst>
                    <a:ext uri="{9D8B030D-6E8A-4147-A177-3AD203B41FA5}">
                      <a16:colId xmlns:a16="http://schemas.microsoft.com/office/drawing/2014/main" val="3249488300"/>
                    </a:ext>
                  </a:extLst>
                </a:gridCol>
                <a:gridCol w="6855460">
                  <a:extLst>
                    <a:ext uri="{9D8B030D-6E8A-4147-A177-3AD203B41FA5}">
                      <a16:colId xmlns:a16="http://schemas.microsoft.com/office/drawing/2014/main" val="1468467774"/>
                    </a:ext>
                  </a:extLst>
                </a:gridCol>
              </a:tblGrid>
              <a:tr h="55554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5764115"/>
                  </a:ext>
                </a:extLst>
              </a:tr>
              <a:tr h="55554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10643"/>
                  </a:ext>
                </a:extLst>
              </a:tr>
              <a:tr h="555548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主要製品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052"/>
                  </a:ext>
                </a:extLst>
              </a:tr>
              <a:tr h="876679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新・増設事由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090533"/>
                  </a:ext>
                </a:extLst>
              </a:tr>
              <a:tr h="3456000">
                <a:tc>
                  <a:txBody>
                    <a:bodyPr/>
                    <a:lstStyle/>
                    <a:p>
                      <a:r>
                        <a:rPr kumimoji="1" lang="ja-JP" altLang="en-US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対象資産説明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45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13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3E6F176-B473-71F3-62C9-F60E387F0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47986"/>
              </p:ext>
            </p:extLst>
          </p:nvPr>
        </p:nvGraphicFramePr>
        <p:xfrm>
          <a:off x="299720" y="353906"/>
          <a:ext cx="9288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80378563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411354492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411072437"/>
                    </a:ext>
                  </a:extLst>
                </a:gridCol>
                <a:gridCol w="6768000">
                  <a:extLst>
                    <a:ext uri="{9D8B030D-6E8A-4147-A177-3AD203B41FA5}">
                      <a16:colId xmlns:a16="http://schemas.microsoft.com/office/drawing/2014/main" val="237136083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資産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455168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2471AC-9F98-CD69-41CD-DA5D0A554C12}"/>
              </a:ext>
            </a:extLst>
          </p:cNvPr>
          <p:cNvSpPr/>
          <p:nvPr/>
        </p:nvSpPr>
        <p:spPr>
          <a:xfrm>
            <a:off x="299720" y="1005840"/>
            <a:ext cx="9288000" cy="2885440"/>
          </a:xfrm>
          <a:prstGeom prst="rect">
            <a:avLst/>
          </a:prstGeom>
          <a:noFill/>
          <a:ln w="34925" cmpd="dbl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78B413-BC42-FCD4-5862-E97D228845A3}"/>
              </a:ext>
            </a:extLst>
          </p:cNvPr>
          <p:cNvSpPr txBox="1"/>
          <p:nvPr/>
        </p:nvSpPr>
        <p:spPr>
          <a:xfrm>
            <a:off x="416560" y="867340"/>
            <a:ext cx="100584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資産の写真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66393A-55AE-C35B-3EE0-8DE9DCCEC6AD}"/>
              </a:ext>
            </a:extLst>
          </p:cNvPr>
          <p:cNvSpPr/>
          <p:nvPr/>
        </p:nvSpPr>
        <p:spPr>
          <a:xfrm>
            <a:off x="299720" y="4090740"/>
            <a:ext cx="3060000" cy="2604700"/>
          </a:xfrm>
          <a:prstGeom prst="rect">
            <a:avLst/>
          </a:prstGeom>
          <a:noFill/>
          <a:ln w="34925" cmpd="dbl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24C6F9-58F7-0244-D110-D49EA77190C1}"/>
              </a:ext>
            </a:extLst>
          </p:cNvPr>
          <p:cNvSpPr txBox="1"/>
          <p:nvPr/>
        </p:nvSpPr>
        <p:spPr>
          <a:xfrm>
            <a:off x="416560" y="3952240"/>
            <a:ext cx="936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導入の目的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8CDCB71-394D-1D9D-FCC2-3C8BC4695661}"/>
              </a:ext>
            </a:extLst>
          </p:cNvPr>
          <p:cNvSpPr/>
          <p:nvPr/>
        </p:nvSpPr>
        <p:spPr>
          <a:xfrm>
            <a:off x="3413720" y="4086014"/>
            <a:ext cx="3060000" cy="2604700"/>
          </a:xfrm>
          <a:prstGeom prst="rect">
            <a:avLst/>
          </a:prstGeom>
          <a:noFill/>
          <a:ln w="34925" cmpd="dbl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CF1692-9480-7D7A-0D3B-8C1E68AF112B}"/>
              </a:ext>
            </a:extLst>
          </p:cNvPr>
          <p:cNvSpPr txBox="1"/>
          <p:nvPr/>
        </p:nvSpPr>
        <p:spPr>
          <a:xfrm>
            <a:off x="3579920" y="3947514"/>
            <a:ext cx="504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用途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C33F87E-5511-8FBA-7528-2973D413D126}"/>
              </a:ext>
            </a:extLst>
          </p:cNvPr>
          <p:cNvSpPr/>
          <p:nvPr/>
        </p:nvSpPr>
        <p:spPr>
          <a:xfrm>
            <a:off x="6517640" y="4086014"/>
            <a:ext cx="3060000" cy="2604700"/>
          </a:xfrm>
          <a:prstGeom prst="rect">
            <a:avLst/>
          </a:prstGeom>
          <a:noFill/>
          <a:ln w="34925" cmpd="dbl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E1769D5-9C9E-4D15-2C8D-12D9BC12603B}"/>
              </a:ext>
            </a:extLst>
          </p:cNvPr>
          <p:cNvSpPr txBox="1"/>
          <p:nvPr/>
        </p:nvSpPr>
        <p:spPr>
          <a:xfrm>
            <a:off x="6634480" y="3947514"/>
            <a:ext cx="504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D05993B-1D1F-68E2-06D7-4E68044EC3E1}"/>
              </a:ext>
            </a:extLst>
          </p:cNvPr>
          <p:cNvSpPr txBox="1"/>
          <p:nvPr/>
        </p:nvSpPr>
        <p:spPr>
          <a:xfrm>
            <a:off x="323280" y="4219916"/>
            <a:ext cx="3036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C118E21-03FB-6434-CB5A-38FB9DEFC94D}"/>
              </a:ext>
            </a:extLst>
          </p:cNvPr>
          <p:cNvSpPr txBox="1"/>
          <p:nvPr/>
        </p:nvSpPr>
        <p:spPr>
          <a:xfrm>
            <a:off x="3422780" y="4219916"/>
            <a:ext cx="3036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1D7F7C5-1414-AF0F-FE78-191E010FB033}"/>
              </a:ext>
            </a:extLst>
          </p:cNvPr>
          <p:cNvSpPr txBox="1"/>
          <p:nvPr/>
        </p:nvSpPr>
        <p:spPr>
          <a:xfrm>
            <a:off x="6529420" y="4219916"/>
            <a:ext cx="3036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088199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166</TotalTime>
  <Words>27</Words>
  <Application>Microsoft Office PowerPoint</Application>
  <PresentationFormat>A4 210 x 297 mm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大西　伸和</dc:creator>
  <cp:lastModifiedBy>大西　伸和</cp:lastModifiedBy>
  <cp:revision>1</cp:revision>
  <cp:lastPrinted>2024-11-26T03:56:03Z</cp:lastPrinted>
  <dcterms:created xsi:type="dcterms:W3CDTF">2024-11-26T02:38:03Z</dcterms:created>
  <dcterms:modified xsi:type="dcterms:W3CDTF">2024-11-26T05:24:36Z</dcterms:modified>
</cp:coreProperties>
</file>